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pos="288">
          <p15:clr>
            <a:srgbClr val="9AA0A6"/>
          </p15:clr>
        </p15:guide>
        <p15:guide id="3" pos="4608">
          <p15:clr>
            <a:srgbClr val="9AA0A6"/>
          </p15:clr>
        </p15:guide>
        <p15:guide id="4" orient="horz" pos="311">
          <p15:clr>
            <a:srgbClr val="9AA0A6"/>
          </p15:clr>
        </p15:guide>
        <p15:guide id="5" orient="horz" pos="604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pos="288"/>
        <p:guide pos="4608"/>
        <p:guide pos="311" orient="horz"/>
        <p:guide pos="60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ce78082cd8_0_27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ce78082cd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6e7418fb72_0_3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6e7418fb7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34074" l="5558" r="49944" t="38653"/>
          <a:stretch/>
        </p:blipFill>
        <p:spPr>
          <a:xfrm>
            <a:off x="3886200" y="3887825"/>
            <a:ext cx="3428999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63604" l="49991" r="5509" t="9123"/>
          <a:stretch/>
        </p:blipFill>
        <p:spPr>
          <a:xfrm>
            <a:off x="457200" y="917812"/>
            <a:ext cx="3428999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917793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Wet-on-dry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ਗਿੱਲਾ-ਤੇ-ਸੁੱਕਾ</a:t>
            </a:r>
            <a:endParaRPr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your brush, and add it to dry paper, like normal.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ਆਪਣੇ ਬੁਰਸ਼ ਵਿੱਚ ਪੇਂਟ ਸ਼ਾਮਲ ਕਰੋ, ਅਤੇ ਇਸਨੂੰ ਆਮ ਵਾਂਗ ਸੁੱਕੇ ਕਾਗਜ਼ ਵਿੱਚ ਸ਼ਾਮਲ ਕਰੋ।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ਜਦੋਂ ਤੁਸੀਂ ਕੰਮ ਕਰਦੇ ਹੋ ਤਾਂ ਵੱਖ-ਵੱਖ ਰੰਗਾਂ ਨੂੰ ਮਿਲਾਓ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(dots and dashes)</a:t>
            </a:r>
            <a:endParaRPr b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ਬਿੰਦੂਵਾਦ (ਬਿੰਦੀਆਂ ਅਤੇ ਡੈਸ਼)</a:t>
            </a:r>
            <a:endParaRPr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dabs and short brushstrokes.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ਡੈਬਸ ਅਤੇ ਛੋਟੇ ਬੁਰਸ਼ਸਟ੍ਰੋਕ ਦੀ ਵਰਤੋਂ ਕਰਕੇ ਸੁੱਕੇ ਕਾਗਜ਼ ਵਿੱਚ ਪੇਂਟ ਸ਼ਾਮਲ ਕਰੋ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ਜਦੋਂ ਤੁਸੀਂ ਕੰਮ ਕਰਦੇ ਹੋ ਤਾਂ ਵੱਖ-ਵੱਖ ਰੰਗਾਂ ਨੂੰ ਮਿਲਾਓ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4546" l="49871" r="5629" t="68183"/>
          <a:stretch/>
        </p:blipFill>
        <p:spPr>
          <a:xfrm>
            <a:off x="457200" y="6857850"/>
            <a:ext cx="3428999" cy="27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ਵਾਟਰ ਕਲਰ ਤਕਨੀਕ ਦੀ ਬੁਨਿਆਦ 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Lines</a:t>
            </a:r>
            <a:endParaRPr b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ਲਾਈਨਾਂ</a:t>
            </a:r>
            <a:endParaRPr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thick/thin and short/long lines.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ਮੋਟੀਆਂ/ਪਤਲੀਆਂ ਅਤੇ ਛੋਟੀਆਂ/ਲੰਮੀਆਂ ਲਾਈਨਾਂ ਦੀ ਵਰਤੋਂ ਕਰਕੇ ਸੁੱਕੇ ਕਾਗਜ਼ ਵਿੱਚ ਪੇਂਟ ਸ਼ਾਮਲ ਕਰੋ।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ਜਦੋਂ ਤੁਸੀਂ ਕੰਮ ਕਰਦੇ ਹੋ ਤਾਂ ਵੱਖ-ਵੱਖ ਰੰਗਾਂ ਨੂੰ ਮਿਲਾਓ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b="4476" l="49267" r="7114" t="68883"/>
          <a:stretch/>
        </p:blipFill>
        <p:spPr>
          <a:xfrm>
            <a:off x="457200" y="6862638"/>
            <a:ext cx="3428999" cy="2733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34431" l="6381" r="50000" t="38928"/>
          <a:stretch/>
        </p:blipFill>
        <p:spPr>
          <a:xfrm>
            <a:off x="3886200" y="3897188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Flooding (for smoothness)</a:t>
            </a:r>
            <a:endParaRPr b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ਹੜ੍ਹ (ਸੌਖਤਾ ਲਈ)</a:t>
            </a:r>
            <a:endParaRPr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Paint the box carefully and quickly with a layer of clean water. Then add paint and lightly smooth it out. </a:t>
            </a:r>
            <a:b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ਬਾਕਸ ਨੂੰ ਸਾਫ਼ ਪਾਣੀ ਦੀ ਇੱਕ ਪਰਤ ਨਾਲ ਧਿਆਨ ਨਾਲ ਅਤੇ ਤੇਜ਼ੀ ਨਾਲ ਪੇਂਟ ਕਰੋ ਫਿਰ ਪੇਂਟ ਪਾਓ ਅਤੇ ਇਸਨੂੰ ਹਲਕਾ ਜਿਹਾ ਸਮਤਲ ਕਰੋ।</a:t>
            </a:r>
            <a:endParaRPr b="1" sz="11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Wet-on-wet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ਗਿੱਲਾ-ਤੇ-ਗਿੱਲਾ</a:t>
            </a:r>
            <a:endParaRPr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Put down an area of wet paint, and then add areas of different colours before it dries.</a:t>
            </a: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ਗਿੱਲੇ ਰੰਗ ਦੇ ਇੱਕ ਖੇਤਰ ਨੂੰ ਹੇਠਾਂ ਰੱਖੋ, ਅਤੇ ਫਿਰ ਸੁੱਕਣ ਤੋਂ ਪਹਿਲਾਂ ਵੱਖ-ਵੱਖ ਰੰਗਾਂ ਦੇ ਖੇਤਰ ਸ਼ਾਮਲ ਕਰੋ।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b="63603" l="50881" r="5500" t="9756"/>
          <a:stretch/>
        </p:blipFill>
        <p:spPr>
          <a:xfrm>
            <a:off x="457200" y="927175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457200" y="917868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Dry brush</a:t>
            </a:r>
            <a:endParaRPr b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ਸੁੱਕਾ ਬੁਰਸ਼</a:t>
            </a:r>
            <a:endParaRPr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Use scrap paper or paper towel to get the extra paint off of your brush, then make scratchy lines on dry paper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ਆਪਣੇ ਬੁਰਸ਼ ਤੋਂ ਵਾਧੂ ਪੇਂਟ ਉਤਾਰਨ ਲਈ ਸਕ੍ਰੈਪ ਪੇਪਰ ਜਾਂ ਕਾਗਜ਼ ਦੇ ਤੌਲੀਏ ਦੀ ਵਰਤੋਂ ਕਰੋ, ਫਿਰ ਸੁੱਕੇ ਕਾਗਜ਼ 'ਤੇ ਖੁਰਚੀਆਂ ਲਾਈਨਾਂ ਬਣਾਓ</a:t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ਜਦੋਂ ਤੁਸੀਂ ਕੰਮ ਕਰਦੇ ਹੋ ਤਾਂ ਵੱਖ-ਵੱਖ ਰੰਗਾਂ ਨੂੰ ਮਿਲਾਓ</a:t>
            </a:r>
            <a:endParaRPr b="1" sz="11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ਵਾਟਰ ਕਲਰ ਤਕਨੀਕ ਦੀ ਬੁਨਿਆਦ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